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73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 type="screen16x9"/>
  <p:notesSz cx="6858000" cy="9144000"/>
  <p:embeddedFontLst>
    <p:embeddedFont>
      <p:font typeface="Lato" panose="020F0502020204030203" charset="0"/>
      <p:regular r:id="rId21"/>
      <p:bold r:id="rId22"/>
      <p:italic r:id="rId23"/>
      <p:boldItalic r:id="rId24"/>
    </p:embeddedFont>
    <p:embeddedFont>
      <p:font typeface="Raleway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C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d307cac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d307cac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d307cac7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d307cac7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d307cac7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d307cac7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d307cac7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d307cac7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eaaa2690e0fb6bb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eaaa2690e0fb6bb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51622d55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51622d55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307cac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307cac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eaaa2690e0fb6bb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eaaa2690e0fb6bb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9251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eaaa2690e0fb6bb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eaaa2690e0fb6bb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d9c67055b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d9c67055b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3.xml"/><Relationship Id="rId7" Type="http://schemas.openxmlformats.org/officeDocument/2006/relationships/slide" Target="slide1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1.xml"/><Relationship Id="rId5" Type="http://schemas.openxmlformats.org/officeDocument/2006/relationships/slide" Target="slide9.xml"/><Relationship Id="rId4" Type="http://schemas.openxmlformats.org/officeDocument/2006/relationships/slide" Target="slide7.xml"/><Relationship Id="rId9" Type="http://schemas.openxmlformats.org/officeDocument/2006/relationships/slide" Target="slide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4">
            <a:alphaModFix/>
          </a:blip>
          <a:srcRect l="8179" r="8187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 descr="Portrait-oriented black smaptphone"/>
          <p:cNvPicPr preferRelativeResize="0"/>
          <p:nvPr/>
        </p:nvPicPr>
        <p:blipFill rotWithShape="1">
          <a:blip r:embed="rId5">
            <a:alphaModFix/>
          </a:blip>
          <a:srcRect r="19980"/>
          <a:stretch/>
        </p:blipFill>
        <p:spPr>
          <a:xfrm>
            <a:off x="8220923" y="2157247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138" name="Google Shape;138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Stay Fit</a:t>
            </a:r>
            <a:endParaRPr dirty="0"/>
          </a:p>
        </p:txBody>
      </p:sp>
      <p:sp>
        <p:nvSpPr>
          <p:cNvPr id="139" name="Google Shape;139;p17"/>
          <p:cNvSpPr txBox="1">
            <a:spLocks noGrp="1"/>
          </p:cNvSpPr>
          <p:nvPr>
            <p:ph type="subTitle" idx="1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and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  <p:pic>
        <p:nvPicPr>
          <p:cNvPr id="140" name="Google Shape;140;p17"/>
          <p:cNvPicPr preferRelativeResize="0"/>
          <p:nvPr/>
        </p:nvPicPr>
        <p:blipFill rotWithShape="1">
          <a:blip r:embed="rId6">
            <a:alphaModFix/>
          </a:blip>
          <a:srcRect l="5035" r="5035"/>
          <a:stretch/>
        </p:blipFill>
        <p:spPr>
          <a:xfrm>
            <a:off x="8271300" y="2337575"/>
            <a:ext cx="872701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Alexa Skill (Stay Fit)</a:t>
            </a:r>
            <a:endParaRPr dirty="0"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727655" y="1853849"/>
            <a:ext cx="7688700" cy="2609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Stay Fit is an </a:t>
            </a:r>
            <a:r>
              <a:rPr lang="en-IN" dirty="0"/>
              <a:t>interactive </a:t>
            </a:r>
            <a:r>
              <a:rPr lang="en" dirty="0"/>
              <a:t>alexa game skill. You will get experience of fitness hub with various </a:t>
            </a:r>
            <a:r>
              <a:rPr lang="en-IN" dirty="0"/>
              <a:t>knowledge about health and proper diet</a:t>
            </a:r>
            <a:r>
              <a:rPr lang="en" dirty="0"/>
              <a:t>.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It’s a kind of quiz game that let the </a:t>
            </a:r>
            <a:r>
              <a:rPr lang="en-IN" dirty="0"/>
              <a:t>people</a:t>
            </a:r>
            <a:r>
              <a:rPr lang="en" dirty="0"/>
              <a:t> to know about various exercises </a:t>
            </a:r>
            <a:r>
              <a:rPr lang="en-IN" dirty="0"/>
              <a:t>and diet</a:t>
            </a:r>
            <a:r>
              <a:rPr lang="en" dirty="0"/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People can find </a:t>
            </a:r>
            <a:r>
              <a:rPr lang="en-US" dirty="0"/>
              <a:t>their scores on  the leaderboard and compete among themselves.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Score on the leaderboard are calculated on the basis of correct answers and BMI(Body M</a:t>
            </a:r>
            <a:r>
              <a:rPr lang="en-IN" dirty="0"/>
              <a:t>ass Index) .So that user can track their fitness as well</a:t>
            </a:r>
            <a:r>
              <a:rPr lang="en" dirty="0"/>
              <a:t> 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This skill </a:t>
            </a:r>
            <a:r>
              <a:rPr lang="en-IN" dirty="0"/>
              <a:t>involve</a:t>
            </a:r>
            <a:r>
              <a:rPr lang="en" dirty="0"/>
              <a:t> different question</a:t>
            </a:r>
            <a:r>
              <a:rPr lang="en-IN" dirty="0"/>
              <a:t>s related to exercise, balanced diet and health issues</a:t>
            </a:r>
            <a:r>
              <a:rPr lang="en" dirty="0"/>
              <a:t>  </a:t>
            </a:r>
            <a:r>
              <a:rPr lang="en-IN" dirty="0"/>
              <a:t>along with countdown timer for performing exercise.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How to play </a:t>
            </a:r>
            <a:r>
              <a:rPr lang="en" dirty="0"/>
              <a:t>(Stay </a:t>
            </a:r>
            <a:r>
              <a:rPr lang="en-IN" dirty="0"/>
              <a:t>Fit</a:t>
            </a:r>
            <a:r>
              <a:rPr lang="en" dirty="0"/>
              <a:t>)</a:t>
            </a:r>
            <a:endParaRPr dirty="0"/>
          </a:p>
        </p:txBody>
      </p:sp>
      <p:sp>
        <p:nvSpPr>
          <p:cNvPr id="196" name="Google Shape;196;p27"/>
          <p:cNvSpPr txBox="1">
            <a:spLocks noGrp="1"/>
          </p:cNvSpPr>
          <p:nvPr>
            <p:ph type="body" idx="1"/>
          </p:nvPr>
        </p:nvSpPr>
        <p:spPr>
          <a:xfrm>
            <a:off x="493950" y="2078875"/>
            <a:ext cx="8354100" cy="27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Stay Fit is an alexa </a:t>
            </a:r>
            <a:r>
              <a:rPr lang="en-IN" sz="1200" dirty="0"/>
              <a:t>fitness </a:t>
            </a:r>
            <a:r>
              <a:rPr lang="en" sz="1200" dirty="0"/>
              <a:t>skill </a:t>
            </a:r>
            <a:r>
              <a:rPr lang="en-IN" sz="1200" dirty="0"/>
              <a:t>game</a:t>
            </a:r>
            <a:r>
              <a:rPr lang="en" sz="1200" dirty="0"/>
              <a:t>. You will get experience of fitness hub with various tips and facts.</a:t>
            </a:r>
            <a:endParaRPr sz="1200" dirty="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First of all you need to enable the skill .There are two languages to interact with ( EN-US ) , ( EN-IN ).</a:t>
            </a:r>
            <a:endParaRPr sz="1200" dirty="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Say  “ Alexa start  Stay </a:t>
            </a:r>
            <a:r>
              <a:rPr lang="en-IN" sz="1200" dirty="0"/>
              <a:t>Fit</a:t>
            </a:r>
            <a:r>
              <a:rPr lang="en" sz="1200" dirty="0"/>
              <a:t> ” to start the game.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Users are asked to provide their name, gender , age , height and weight to continue the game.</a:t>
            </a:r>
            <a:endParaRPr sz="1200" dirty="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You just  need to say "Explore the hub" to start exploring the fitness hub through  a quiz game .</a:t>
            </a:r>
            <a:endParaRPr sz="1200" dirty="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In that quiz you got asked 5 question .In each question you need to answer carefully otherwise you </a:t>
            </a:r>
            <a:r>
              <a:rPr lang="en-IN" sz="1200" dirty="0"/>
              <a:t>will be assigned a exercise and </a:t>
            </a:r>
            <a:r>
              <a:rPr lang="en" sz="1200" dirty="0"/>
              <a:t>need to perform that in 10 sec</a:t>
            </a:r>
            <a:r>
              <a:rPr lang="en-IN" sz="1200" dirty="0"/>
              <a:t>onds along with the timer countdown</a:t>
            </a:r>
            <a:r>
              <a:rPr lang="en" sz="1200" dirty="0"/>
              <a:t>.</a:t>
            </a:r>
            <a:r>
              <a:rPr lang="en-IN" sz="1200" dirty="0"/>
              <a:t> 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You have only 5 lifelines to save the hub, means you are not allowed to play more after giving 5 wrong answers.</a:t>
            </a:r>
            <a:endParaRPr sz="1200" dirty="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You can ask for help in any state of the game if u dont know what to do next  &amp; after the help you can continue your game.</a:t>
            </a:r>
            <a:endParaRPr sz="1200" dirty="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You can quit the game anytime by saying "Exit".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At the end of the game you will get your score on the leaderboard on the basis of quiz and fitness.</a:t>
            </a:r>
            <a:endParaRPr sz="1200" dirty="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sz="1200" dirty="0"/>
              <a:t>We recommend you to play on ( EN-US ) language to get the best virtual environment sound effects.</a:t>
            </a:r>
            <a:endParaRPr sz="1200" dirty="0"/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Alexa Skill (</a:t>
            </a:r>
            <a:r>
              <a:rPr lang="en-IN" dirty="0"/>
              <a:t>Stay Fit</a:t>
            </a:r>
            <a:r>
              <a:rPr lang="en" dirty="0"/>
              <a:t>)</a:t>
            </a:r>
            <a:endParaRPr dirty="0"/>
          </a:p>
        </p:txBody>
      </p:sp>
      <p:sp>
        <p:nvSpPr>
          <p:cNvPr id="207" name="Google Shape;207;p29"/>
          <p:cNvSpPr txBox="1">
            <a:spLocks noGrp="1"/>
          </p:cNvSpPr>
          <p:nvPr>
            <p:ph type="body" idx="1"/>
          </p:nvPr>
        </p:nvSpPr>
        <p:spPr>
          <a:xfrm>
            <a:off x="640959" y="1586250"/>
            <a:ext cx="7688700" cy="26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spcBef>
                <a:spcPts val="1600"/>
              </a:spcBef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1400" dirty="0"/>
              <a:t>Stay Fit is an </a:t>
            </a:r>
            <a:r>
              <a:rPr lang="en-US" sz="1400" dirty="0" err="1"/>
              <a:t>alexa</a:t>
            </a:r>
            <a:r>
              <a:rPr lang="en-US" sz="1400" dirty="0"/>
              <a:t> fitness skill game. You will get experience of fitness hub with various tips and facts.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dirty="0"/>
              <a:t>In stay fit  you can enjoy your time with your friend circles </a:t>
            </a:r>
            <a:r>
              <a:rPr lang="en-IN" dirty="0"/>
              <a:t>by competing them via leader board</a:t>
            </a:r>
            <a:r>
              <a:rPr lang="en" dirty="0"/>
              <a:t>.</a:t>
            </a: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dirty="0"/>
              <a:t>It’s a funful game for </a:t>
            </a:r>
            <a:r>
              <a:rPr lang="en-IN" dirty="0"/>
              <a:t>people belonging</a:t>
            </a:r>
            <a:r>
              <a:rPr lang="en" dirty="0"/>
              <a:t> to </a:t>
            </a:r>
            <a:r>
              <a:rPr lang="en-IN" dirty="0"/>
              <a:t>the age group between 25-40</a:t>
            </a:r>
            <a:r>
              <a:rPr lang="en" dirty="0"/>
              <a:t> engaged with </a:t>
            </a:r>
            <a:r>
              <a:rPr lang="en-IN" dirty="0"/>
              <a:t>exercise</a:t>
            </a:r>
            <a:r>
              <a:rPr lang="en" dirty="0"/>
              <a:t>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dirty="0"/>
              <a:t>At the end of the game user will get score </a:t>
            </a:r>
            <a:r>
              <a:rPr lang="en-IN" dirty="0"/>
              <a:t>on the basis of quiz played and on their fitness.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IN" dirty="0"/>
              <a:t>Here user can aware about their fitness based upon BMI( Body Mass Index).So, they can track their fitness also via playing a simple game.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it's better than existing solutions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better than existing solutions </a:t>
            </a:r>
            <a:endParaRPr/>
          </a:p>
        </p:txBody>
      </p:sp>
      <p:sp>
        <p:nvSpPr>
          <p:cNvPr id="218" name="Google Shape;218;p3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a comparison to other existing solutions this skill ha</a:t>
            </a:r>
            <a:r>
              <a:rPr lang="en-IN" dirty="0"/>
              <a:t>s following features: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" dirty="0"/>
              <a:t> </a:t>
            </a:r>
            <a:r>
              <a:rPr lang="en-IN" dirty="0"/>
              <a:t>Various Sound effects which leads to a virtual environment.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IN" dirty="0"/>
              <a:t>User can easily track their fitness through using the skill.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IN" dirty="0"/>
              <a:t>Various new fun facts, question added related to health and diet.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IN" dirty="0"/>
              <a:t>User can update their weight , height easily.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IN" dirty="0"/>
              <a:t>Timer or Countdown is added for performing the exercise.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IN" dirty="0"/>
              <a:t>Leader board will help users to compete each other.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IN" dirty="0"/>
              <a:t>It’s consist of very few question in a session so that user won’t </a:t>
            </a:r>
            <a:r>
              <a:rPr lang="en-IN"/>
              <a:t>feel bored.</a:t>
            </a:r>
            <a:endParaRPr lang="en-I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>
            <a:spLocks noGrp="1"/>
          </p:cNvSpPr>
          <p:nvPr>
            <p:ph type="title"/>
          </p:nvPr>
        </p:nvSpPr>
        <p:spPr>
          <a:xfrm>
            <a:off x="729450" y="1204575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team : (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DEV_WARRIOR </a:t>
            </a:r>
            <a:r>
              <a:rPr lang="en"/>
              <a:t>)</a:t>
            </a:r>
            <a:endParaRPr/>
          </a:p>
        </p:txBody>
      </p:sp>
      <p:pic>
        <p:nvPicPr>
          <p:cNvPr id="224" name="Google Shape;22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9725" y="2336000"/>
            <a:ext cx="1680000" cy="16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2150" y="2336000"/>
            <a:ext cx="1679999" cy="167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2"/>
          <p:cNvSpPr txBox="1"/>
          <p:nvPr/>
        </p:nvSpPr>
        <p:spPr>
          <a:xfrm>
            <a:off x="1487550" y="4168375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VED  PRAKASH  SUMAN                                                      DEBASHISH  PATRA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32" name="Google Shape;232;p33"/>
          <p:cNvSpPr txBox="1">
            <a:spLocks noGrp="1"/>
          </p:cNvSpPr>
          <p:nvPr>
            <p:ph type="body" idx="1"/>
          </p:nvPr>
        </p:nvSpPr>
        <p:spPr>
          <a:xfrm>
            <a:off x="622108" y="2037589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" dirty="0">
                <a:solidFill>
                  <a:schemeClr val="dk2"/>
                </a:solidFill>
              </a:rPr>
              <a:t>Alexa skill ID : </a:t>
            </a:r>
            <a:r>
              <a:rPr lang="en-IN" b="1" dirty="0"/>
              <a:t>amzn1.ask.skill.56d0b861-214d-4bfd-b683-a7269da67f5f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2"/>
              </a:solidFill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" dirty="0">
                <a:solidFill>
                  <a:schemeClr val="dk2"/>
                </a:solidFill>
              </a:rPr>
              <a:t>Your vendor ID : </a:t>
            </a:r>
            <a:r>
              <a:rPr lang="en-IN" b="1" dirty="0"/>
              <a:t>M17EPYZRQA6BF6</a:t>
            </a:r>
          </a:p>
          <a:p>
            <a:pPr marL="0" lvl="0" indent="0">
              <a:lnSpc>
                <a:spcPct val="80000"/>
              </a:lnSpc>
              <a:buNone/>
            </a:pPr>
            <a:endParaRPr lang="en-IN" b="1" dirty="0">
              <a:solidFill>
                <a:schemeClr val="dk2"/>
              </a:solidFill>
            </a:endParaRPr>
          </a:p>
          <a:p>
            <a:pPr marL="0" lvl="0" indent="0">
              <a:lnSpc>
                <a:spcPct val="80000"/>
              </a:lnSpc>
              <a:buNone/>
            </a:pPr>
            <a:r>
              <a:rPr lang="en" dirty="0">
                <a:solidFill>
                  <a:schemeClr val="dk2"/>
                </a:solidFill>
              </a:rPr>
              <a:t>Skill store(US) : https://www.amazon.com/dp/B084DVPZG4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Skill store(IN) : https://www.amazon.in/dp/B084DVPZG4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GitHUb link : https://github.com/vedprakashsuman777/Zoo-Jumanji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Youtube : https://youtu.be/_bBzhuGMa6c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4294967295"/>
          </p:nvPr>
        </p:nvSpPr>
        <p:spPr>
          <a:xfrm>
            <a:off x="4313900" y="479325"/>
            <a:ext cx="4488900" cy="43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rgbClr val="FFFFFF"/>
                </a:solidFill>
                <a:hlinkClick r:id="rId3" action="ppaction://hlinksldjump"/>
              </a:rPr>
              <a:t>The Problem</a:t>
            </a:r>
            <a:endParaRPr lang="en" sz="1600" u="sng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600" u="sng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rgbClr val="203C7C"/>
                </a:solidFill>
              </a:rPr>
              <a:t>What customers do today</a:t>
            </a:r>
            <a:endParaRPr sz="1600" dirty="0">
              <a:solidFill>
                <a:srgbClr val="203C7C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lt1"/>
                </a:solidFill>
                <a:hlinkClick r:id="rId4" action="ppaction://hlinksldjump"/>
              </a:rPr>
              <a:t>Use cases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lt1"/>
                </a:solidFill>
                <a:hlinkClick r:id="rId5" action="ppaction://hlinksldjump"/>
              </a:rPr>
              <a:t>About the skill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lt1"/>
                </a:solidFill>
                <a:hlinkClick r:id="rId6" action="ppaction://hlinksldjump"/>
              </a:rPr>
              <a:t>Instructions</a:t>
            </a:r>
            <a:endParaRPr sz="1600" u="sng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lt1"/>
                </a:solidFill>
                <a:hlinkClick r:id="rId7" action="ppaction://hlinksldjump"/>
              </a:rPr>
              <a:t>Overview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lt1"/>
                </a:solidFill>
                <a:hlinkClick r:id="rId8" action="ppaction://hlinksldjump"/>
              </a:rPr>
              <a:t>Why it's better than existing solutions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lt1"/>
                </a:solidFill>
                <a:hlinkClick r:id="rId9" action="ppaction://hlinksldjump"/>
              </a:rPr>
              <a:t>About the team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</a:rPr>
              <a:t>References</a:t>
            </a:r>
            <a:endParaRPr sz="16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statement</a:t>
            </a:r>
            <a:endParaRPr sz="3000"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2"/>
          </p:nvPr>
        </p:nvSpPr>
        <p:spPr>
          <a:xfrm>
            <a:off x="4848500" y="1089025"/>
            <a:ext cx="4057800" cy="24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1600" b="1" dirty="0">
                <a:solidFill>
                  <a:schemeClr val="dk1"/>
                </a:solidFill>
              </a:rPr>
              <a:t>Game ideas for people of age group 25-40 </a:t>
            </a:r>
            <a:r>
              <a:rPr lang="en-US" dirty="0">
                <a:highlight>
                  <a:srgbClr val="FFFFFF"/>
                </a:highlight>
              </a:rPr>
              <a:t>A 25-40 year old woman, or man, who doesn't like exercising, and your interesting game can motivate them to exercise to earn points, compete against their others on leader-boards etc.</a:t>
            </a:r>
          </a:p>
          <a:p>
            <a:pPr marL="0" lv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lvl="0" indent="0">
              <a:buNone/>
            </a:pPr>
            <a:r>
              <a:rPr lang="en-US" dirty="0"/>
              <a:t>Build an Alexa game that helps consumers to learn</a:t>
            </a:r>
          </a:p>
          <a:p>
            <a:pPr marL="0" lvl="0" indent="0">
              <a:buNone/>
            </a:pPr>
            <a:r>
              <a:rPr lang="en-US" dirty="0"/>
              <a:t>get in shape (gamify fitness).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customers do today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4110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customers do today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2"/>
          </p:nvPr>
        </p:nvSpPr>
        <p:spPr>
          <a:xfrm>
            <a:off x="4866975" y="1352625"/>
            <a:ext cx="36816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1600" b="1" dirty="0">
                <a:solidFill>
                  <a:schemeClr val="dk1"/>
                </a:solidFill>
              </a:rPr>
              <a:t>Build Alexa for people of age group 25-40 for interaction. </a:t>
            </a:r>
            <a:endParaRPr sz="1600" b="1" dirty="0">
              <a:solidFill>
                <a:schemeClr val="dk1"/>
              </a:solidFill>
            </a:endParaRPr>
          </a:p>
          <a:p>
            <a:pPr marL="0" lvl="0" indent="0">
              <a:spcBef>
                <a:spcPts val="1000"/>
              </a:spcBef>
              <a:buNone/>
            </a:pPr>
            <a:r>
              <a:rPr lang="en" dirty="0"/>
              <a:t>Now a days, </a:t>
            </a:r>
            <a:r>
              <a:rPr lang="en-IN" dirty="0"/>
              <a:t>People </a:t>
            </a:r>
            <a:r>
              <a:rPr lang="en-US" dirty="0"/>
              <a:t>around 25-40 year old woman, or man, who doesn't like to do exercise.</a:t>
            </a:r>
          </a:p>
          <a:p>
            <a:pPr marL="0" lvl="0" indent="0">
              <a:spcBef>
                <a:spcPts val="1000"/>
              </a:spcBef>
              <a:buNone/>
            </a:pPr>
            <a:r>
              <a:rPr lang="en-US" dirty="0"/>
              <a:t>Major reason behind this issue is that due to lack of awareness about the exercise and fitness. They have to be health conscious in a right way.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>
            <a:spLocks noGrp="1"/>
          </p:cNvSpPr>
          <p:nvPr>
            <p:ph type="body" idx="1"/>
          </p:nvPr>
        </p:nvSpPr>
        <p:spPr>
          <a:xfrm>
            <a:off x="729448" y="1853858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dirty="0"/>
              <a:t>Learn something new </a:t>
            </a:r>
            <a:r>
              <a:rPr lang="en" dirty="0"/>
              <a:t>daily from game </a:t>
            </a:r>
            <a:r>
              <a:rPr lang="en-IN" dirty="0"/>
              <a:t>about healthy diet.</a:t>
            </a:r>
            <a:endParaRPr lang="en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Used </a:t>
            </a:r>
            <a:r>
              <a:rPr lang="en-IN" dirty="0"/>
              <a:t>for tracking your fitness.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Try simple exercise </a:t>
            </a:r>
            <a:r>
              <a:rPr lang="en-IN" dirty="0"/>
              <a:t>at home with fun</a:t>
            </a:r>
            <a:r>
              <a:rPr lang="en" dirty="0"/>
              <a:t>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Compete on the basis of your knowledge and fitness.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Enjoy the virtual fitness hub experience </a:t>
            </a:r>
            <a:r>
              <a:rPr lang="en-IN" dirty="0"/>
              <a:t>and stay engaged</a:t>
            </a:r>
            <a:r>
              <a:rPr lang="en" dirty="0"/>
              <a:t>.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Use cases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Skill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889</Words>
  <Application>Microsoft Office PowerPoint</Application>
  <PresentationFormat>On-screen Show (16:9)</PresentationFormat>
  <Paragraphs>81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Times New Roman</vt:lpstr>
      <vt:lpstr>Arial</vt:lpstr>
      <vt:lpstr>Raleway</vt:lpstr>
      <vt:lpstr>Lato</vt:lpstr>
      <vt:lpstr>Streamline</vt:lpstr>
      <vt:lpstr>Stay Fit</vt:lpstr>
      <vt:lpstr>Outline</vt:lpstr>
      <vt:lpstr>The Problem</vt:lpstr>
      <vt:lpstr>Problem statement</vt:lpstr>
      <vt:lpstr>What customers do today</vt:lpstr>
      <vt:lpstr>What customers do today </vt:lpstr>
      <vt:lpstr>Use cases</vt:lpstr>
      <vt:lpstr>Use cases</vt:lpstr>
      <vt:lpstr>About the Skill</vt:lpstr>
      <vt:lpstr>Alexa Skill (Stay Fit)</vt:lpstr>
      <vt:lpstr>Instructions</vt:lpstr>
      <vt:lpstr>How to play (Stay Fit)</vt:lpstr>
      <vt:lpstr>Overview</vt:lpstr>
      <vt:lpstr>Alexa Skill (Stay Fit)</vt:lpstr>
      <vt:lpstr>Why it's better than existing solutions</vt:lpstr>
      <vt:lpstr>Why it’s better than existing solutions </vt:lpstr>
      <vt:lpstr>About the team : ( DEV_WARRIOR )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Stay Fit</dc:title>
  <cp:lastModifiedBy>Ved Prakash Suman</cp:lastModifiedBy>
  <cp:revision>22</cp:revision>
  <dcterms:modified xsi:type="dcterms:W3CDTF">2020-04-09T20:33:24Z</dcterms:modified>
</cp:coreProperties>
</file>